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4" r:id="rId8"/>
    <p:sldId id="259" r:id="rId9"/>
    <p:sldId id="260" r:id="rId10"/>
    <p:sldId id="262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7C28CD-A42E-91F9-DCB9-8ACAFBF57E58}" v="701" dt="2025-03-27T12:41:51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rray Groves" userId="S::ij22909@bristol.ac.uk::b365397d-a9d2-48bd-9696-7edbc47179b0" providerId="AD" clId="Web-{D97C28CD-A42E-91F9-DCB9-8ACAFBF57E58}"/>
    <pc:docChg chg="addSld delSld modSld sldOrd">
      <pc:chgData name="Murray Groves" userId="S::ij22909@bristol.ac.uk::b365397d-a9d2-48bd-9696-7edbc47179b0" providerId="AD" clId="Web-{D97C28CD-A42E-91F9-DCB9-8ACAFBF57E58}" dt="2025-03-27T12:41:51.011" v="383" actId="14100"/>
      <pc:docMkLst>
        <pc:docMk/>
      </pc:docMkLst>
      <pc:sldChg chg="addSp delSp modSp">
        <pc:chgData name="Murray Groves" userId="S::ij22909@bristol.ac.uk::b365397d-a9d2-48bd-9696-7edbc47179b0" providerId="AD" clId="Web-{D97C28CD-A42E-91F9-DCB9-8ACAFBF57E58}" dt="2025-03-27T12:41:02.555" v="377" actId="20577"/>
        <pc:sldMkLst>
          <pc:docMk/>
          <pc:sldMk cId="109857222" sldId="256"/>
        </pc:sldMkLst>
        <pc:spChg chg="del">
          <ac:chgData name="Murray Groves" userId="S::ij22909@bristol.ac.uk::b365397d-a9d2-48bd-9696-7edbc47179b0" providerId="AD" clId="Web-{D97C28CD-A42E-91F9-DCB9-8ACAFBF57E58}" dt="2025-03-27T12:15:06.358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Murray Groves" userId="S::ij22909@bristol.ac.uk::b365397d-a9d2-48bd-9696-7edbc47179b0" providerId="AD" clId="Web-{D97C28CD-A42E-91F9-DCB9-8ACAFBF57E58}" dt="2025-03-27T12:15:09.092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urray Groves" userId="S::ij22909@bristol.ac.uk::b365397d-a9d2-48bd-9696-7edbc47179b0" providerId="AD" clId="Web-{D97C28CD-A42E-91F9-DCB9-8ACAFBF57E58}" dt="2025-03-27T12:41:02.555" v="377" actId="20577"/>
          <ac:spMkLst>
            <pc:docMk/>
            <pc:sldMk cId="109857222" sldId="256"/>
            <ac:spMk id="4" creationId="{798F11DE-3F0D-2389-39C2-BDCACC662C43}"/>
          </ac:spMkLst>
        </pc:spChg>
      </pc:sldChg>
      <pc:sldChg chg="addSp delSp modSp new">
        <pc:chgData name="Murray Groves" userId="S::ij22909@bristol.ac.uk::b365397d-a9d2-48bd-9696-7edbc47179b0" providerId="AD" clId="Web-{D97C28CD-A42E-91F9-DCB9-8ACAFBF57E58}" dt="2025-03-27T12:30:19.538" v="279" actId="14100"/>
        <pc:sldMkLst>
          <pc:docMk/>
          <pc:sldMk cId="2076271707" sldId="257"/>
        </pc:sldMkLst>
        <pc:spChg chg="del mod">
          <ac:chgData name="Murray Groves" userId="S::ij22909@bristol.ac.uk::b365397d-a9d2-48bd-9696-7edbc47179b0" providerId="AD" clId="Web-{D97C28CD-A42E-91F9-DCB9-8ACAFBF57E58}" dt="2025-03-27T12:23:46.716" v="263"/>
          <ac:spMkLst>
            <pc:docMk/>
            <pc:sldMk cId="2076271707" sldId="257"/>
            <ac:spMk id="2" creationId="{833567EC-BD57-C90A-BC9F-D4B5F148917D}"/>
          </ac:spMkLst>
        </pc:spChg>
        <pc:spChg chg="del">
          <ac:chgData name="Murray Groves" userId="S::ij22909@bristol.ac.uk::b365397d-a9d2-48bd-9696-7edbc47179b0" providerId="AD" clId="Web-{D97C28CD-A42E-91F9-DCB9-8ACAFBF57E58}" dt="2025-03-27T12:21:36.462" v="257"/>
          <ac:spMkLst>
            <pc:docMk/>
            <pc:sldMk cId="2076271707" sldId="257"/>
            <ac:spMk id="3" creationId="{C046EF2A-A23D-44DB-F441-04DB9B568C10}"/>
          </ac:spMkLst>
        </pc:spChg>
        <pc:spChg chg="add del mod">
          <ac:chgData name="Murray Groves" userId="S::ij22909@bristol.ac.uk::b365397d-a9d2-48bd-9696-7edbc47179b0" providerId="AD" clId="Web-{D97C28CD-A42E-91F9-DCB9-8ACAFBF57E58}" dt="2025-03-27T12:23:49.903" v="264"/>
          <ac:spMkLst>
            <pc:docMk/>
            <pc:sldMk cId="2076271707" sldId="257"/>
            <ac:spMk id="6" creationId="{BB739317-88A3-3E12-A5D7-F44ABD038AAD}"/>
          </ac:spMkLst>
        </pc:spChg>
        <pc:picChg chg="add mod">
          <ac:chgData name="Murray Groves" userId="S::ij22909@bristol.ac.uk::b365397d-a9d2-48bd-9696-7edbc47179b0" providerId="AD" clId="Web-{D97C28CD-A42E-91F9-DCB9-8ACAFBF57E58}" dt="2025-03-27T12:30:11.195" v="276" actId="1076"/>
          <ac:picMkLst>
            <pc:docMk/>
            <pc:sldMk cId="2076271707" sldId="257"/>
            <ac:picMk id="4" creationId="{850BF854-5C2B-6950-2D69-A02364D6F592}"/>
          </ac:picMkLst>
        </pc:picChg>
        <pc:picChg chg="add mod">
          <ac:chgData name="Murray Groves" userId="S::ij22909@bristol.ac.uk::b365397d-a9d2-48bd-9696-7edbc47179b0" providerId="AD" clId="Web-{D97C28CD-A42E-91F9-DCB9-8ACAFBF57E58}" dt="2025-03-27T12:30:19.538" v="279" actId="14100"/>
          <ac:picMkLst>
            <pc:docMk/>
            <pc:sldMk cId="2076271707" sldId="257"/>
            <ac:picMk id="7" creationId="{C7D0D632-35A4-EBFD-4642-4A8AE6535F83}"/>
          </ac:picMkLst>
        </pc:picChg>
      </pc:sldChg>
      <pc:sldChg chg="addSp delSp modSp add replId">
        <pc:chgData name="Murray Groves" userId="S::ij22909@bristol.ac.uk::b365397d-a9d2-48bd-9696-7edbc47179b0" providerId="AD" clId="Web-{D97C28CD-A42E-91F9-DCB9-8ACAFBF57E58}" dt="2025-03-27T12:24:33.764" v="273" actId="1076"/>
        <pc:sldMkLst>
          <pc:docMk/>
          <pc:sldMk cId="2494180811" sldId="258"/>
        </pc:sldMkLst>
        <pc:picChg chg="add mod">
          <ac:chgData name="Murray Groves" userId="S::ij22909@bristol.ac.uk::b365397d-a9d2-48bd-9696-7edbc47179b0" providerId="AD" clId="Web-{D97C28CD-A42E-91F9-DCB9-8ACAFBF57E58}" dt="2025-03-27T12:24:20.295" v="271" actId="1076"/>
          <ac:picMkLst>
            <pc:docMk/>
            <pc:sldMk cId="2494180811" sldId="258"/>
            <ac:picMk id="2" creationId="{EA1BD41E-49AE-2B14-9BFE-C527E9F74A60}"/>
          </ac:picMkLst>
        </pc:picChg>
        <pc:picChg chg="add mod">
          <ac:chgData name="Murray Groves" userId="S::ij22909@bristol.ac.uk::b365397d-a9d2-48bd-9696-7edbc47179b0" providerId="AD" clId="Web-{D97C28CD-A42E-91F9-DCB9-8ACAFBF57E58}" dt="2025-03-27T12:24:33.764" v="273" actId="1076"/>
          <ac:picMkLst>
            <pc:docMk/>
            <pc:sldMk cId="2494180811" sldId="258"/>
            <ac:picMk id="3" creationId="{F9EF9373-FEEF-9C9F-6998-CA3EBCE59386}"/>
          </ac:picMkLst>
        </pc:picChg>
        <pc:picChg chg="del">
          <ac:chgData name="Murray Groves" userId="S::ij22909@bristol.ac.uk::b365397d-a9d2-48bd-9696-7edbc47179b0" providerId="AD" clId="Web-{D97C28CD-A42E-91F9-DCB9-8ACAFBF57E58}" dt="2025-03-27T12:24:11.263" v="269"/>
          <ac:picMkLst>
            <pc:docMk/>
            <pc:sldMk cId="2494180811" sldId="258"/>
            <ac:picMk id="4" creationId="{123C6299-A19D-8C5A-9F5B-4F9325203F65}"/>
          </ac:picMkLst>
        </pc:picChg>
      </pc:sldChg>
      <pc:sldChg chg="addSp delSp modSp new ord">
        <pc:chgData name="Murray Groves" userId="S::ij22909@bristol.ac.uk::b365397d-a9d2-48bd-9696-7edbc47179b0" providerId="AD" clId="Web-{D97C28CD-A42E-91F9-DCB9-8ACAFBF57E58}" dt="2025-03-27T12:33:27.590" v="306" actId="14100"/>
        <pc:sldMkLst>
          <pc:docMk/>
          <pc:sldMk cId="876354297" sldId="259"/>
        </pc:sldMkLst>
        <pc:spChg chg="del">
          <ac:chgData name="Murray Groves" userId="S::ij22909@bristol.ac.uk::b365397d-a9d2-48bd-9696-7edbc47179b0" providerId="AD" clId="Web-{D97C28CD-A42E-91F9-DCB9-8ACAFBF57E58}" dt="2025-03-27T12:31:11.540" v="283"/>
          <ac:spMkLst>
            <pc:docMk/>
            <pc:sldMk cId="876354297" sldId="259"/>
            <ac:spMk id="2" creationId="{996A87F5-95F0-8E0F-7469-8EBBECB33A90}"/>
          </ac:spMkLst>
        </pc:spChg>
        <pc:spChg chg="del">
          <ac:chgData name="Murray Groves" userId="S::ij22909@bristol.ac.uk::b365397d-a9d2-48bd-9696-7edbc47179b0" providerId="AD" clId="Web-{D97C28CD-A42E-91F9-DCB9-8ACAFBF57E58}" dt="2025-03-27T12:31:11.540" v="282"/>
          <ac:spMkLst>
            <pc:docMk/>
            <pc:sldMk cId="876354297" sldId="259"/>
            <ac:spMk id="3" creationId="{C082E086-42BA-EF80-D0A5-4A6BC31B156D}"/>
          </ac:spMkLst>
        </pc:spChg>
        <pc:picChg chg="add del mod">
          <ac:chgData name="Murray Groves" userId="S::ij22909@bristol.ac.uk::b365397d-a9d2-48bd-9696-7edbc47179b0" providerId="AD" clId="Web-{D97C28CD-A42E-91F9-DCB9-8ACAFBF57E58}" dt="2025-03-27T12:31:20.774" v="286"/>
          <ac:picMkLst>
            <pc:docMk/>
            <pc:sldMk cId="876354297" sldId="259"/>
            <ac:picMk id="4" creationId="{7007546C-2F60-FD49-6F07-7BEFC7A949DB}"/>
          </ac:picMkLst>
        </pc:picChg>
        <pc:picChg chg="add mod modCrop">
          <ac:chgData name="Murray Groves" userId="S::ij22909@bristol.ac.uk::b365397d-a9d2-48bd-9696-7edbc47179b0" providerId="AD" clId="Web-{D97C28CD-A42E-91F9-DCB9-8ACAFBF57E58}" dt="2025-03-27T12:32:30.604" v="297" actId="1076"/>
          <ac:picMkLst>
            <pc:docMk/>
            <pc:sldMk cId="876354297" sldId="259"/>
            <ac:picMk id="5" creationId="{6A385F97-DD1A-00C0-54D9-38601F7D7980}"/>
          </ac:picMkLst>
        </pc:picChg>
        <pc:picChg chg="add mod modCrop">
          <ac:chgData name="Murray Groves" userId="S::ij22909@bristol.ac.uk::b365397d-a9d2-48bd-9696-7edbc47179b0" providerId="AD" clId="Web-{D97C28CD-A42E-91F9-DCB9-8ACAFBF57E58}" dt="2025-03-27T12:33:27.590" v="306" actId="14100"/>
          <ac:picMkLst>
            <pc:docMk/>
            <pc:sldMk cId="876354297" sldId="259"/>
            <ac:picMk id="6" creationId="{9EED2C1B-9911-4393-1343-755009187021}"/>
          </ac:picMkLst>
        </pc:picChg>
      </pc:sldChg>
      <pc:sldChg chg="new del">
        <pc:chgData name="Murray Groves" userId="S::ij22909@bristol.ac.uk::b365397d-a9d2-48bd-9696-7edbc47179b0" providerId="AD" clId="Web-{D97C28CD-A42E-91F9-DCB9-8ACAFBF57E58}" dt="2025-03-27T12:28:20.379" v="275"/>
        <pc:sldMkLst>
          <pc:docMk/>
          <pc:sldMk cId="3198714472" sldId="259"/>
        </pc:sldMkLst>
      </pc:sldChg>
      <pc:sldChg chg="addSp delSp modSp add replId">
        <pc:chgData name="Murray Groves" userId="S::ij22909@bristol.ac.uk::b365397d-a9d2-48bd-9696-7edbc47179b0" providerId="AD" clId="Web-{D97C28CD-A42E-91F9-DCB9-8ACAFBF57E58}" dt="2025-03-27T12:34:06.951" v="312" actId="14100"/>
        <pc:sldMkLst>
          <pc:docMk/>
          <pc:sldMk cId="699250703" sldId="260"/>
        </pc:sldMkLst>
        <pc:picChg chg="add mod">
          <ac:chgData name="Murray Groves" userId="S::ij22909@bristol.ac.uk::b365397d-a9d2-48bd-9696-7edbc47179b0" providerId="AD" clId="Web-{D97C28CD-A42E-91F9-DCB9-8ACAFBF57E58}" dt="2025-03-27T12:34:06.951" v="312" actId="14100"/>
          <ac:picMkLst>
            <pc:docMk/>
            <pc:sldMk cId="699250703" sldId="260"/>
            <ac:picMk id="2" creationId="{7F4A7A1A-1AE1-1BA0-2AFE-7AAFCD97A3F9}"/>
          </ac:picMkLst>
        </pc:picChg>
        <pc:picChg chg="del">
          <ac:chgData name="Murray Groves" userId="S::ij22909@bristol.ac.uk::b365397d-a9d2-48bd-9696-7edbc47179b0" providerId="AD" clId="Web-{D97C28CD-A42E-91F9-DCB9-8ACAFBF57E58}" dt="2025-03-27T12:33:33.153" v="309"/>
          <ac:picMkLst>
            <pc:docMk/>
            <pc:sldMk cId="699250703" sldId="260"/>
            <ac:picMk id="5" creationId="{768340A8-C02D-297A-8DE9-33A1A24E965E}"/>
          </ac:picMkLst>
        </pc:picChg>
        <pc:picChg chg="del">
          <ac:chgData name="Murray Groves" userId="S::ij22909@bristol.ac.uk::b365397d-a9d2-48bd-9696-7edbc47179b0" providerId="AD" clId="Web-{D97C28CD-A42E-91F9-DCB9-8ACAFBF57E58}" dt="2025-03-27T12:33:33.153" v="308"/>
          <ac:picMkLst>
            <pc:docMk/>
            <pc:sldMk cId="699250703" sldId="260"/>
            <ac:picMk id="6" creationId="{8A7F6318-648C-962A-F1EA-3AB09D3931FB}"/>
          </ac:picMkLst>
        </pc:picChg>
      </pc:sldChg>
      <pc:sldChg chg="addSp delSp modSp new">
        <pc:chgData name="Murray Groves" userId="S::ij22909@bristol.ac.uk::b365397d-a9d2-48bd-9696-7edbc47179b0" providerId="AD" clId="Web-{D97C28CD-A42E-91F9-DCB9-8ACAFBF57E58}" dt="2025-03-27T12:36:45.611" v="335" actId="14100"/>
        <pc:sldMkLst>
          <pc:docMk/>
          <pc:sldMk cId="1766084280" sldId="261"/>
        </pc:sldMkLst>
        <pc:spChg chg="del">
          <ac:chgData name="Murray Groves" userId="S::ij22909@bristol.ac.uk::b365397d-a9d2-48bd-9696-7edbc47179b0" providerId="AD" clId="Web-{D97C28CD-A42E-91F9-DCB9-8ACAFBF57E58}" dt="2025-03-27T12:34:53.811" v="315"/>
          <ac:spMkLst>
            <pc:docMk/>
            <pc:sldMk cId="1766084280" sldId="261"/>
            <ac:spMk id="2" creationId="{DD67DF2A-1B18-3769-271B-9B2558759507}"/>
          </ac:spMkLst>
        </pc:spChg>
        <pc:spChg chg="del">
          <ac:chgData name="Murray Groves" userId="S::ij22909@bristol.ac.uk::b365397d-a9d2-48bd-9696-7edbc47179b0" providerId="AD" clId="Web-{D97C28CD-A42E-91F9-DCB9-8ACAFBF57E58}" dt="2025-03-27T12:34:53.811" v="314"/>
          <ac:spMkLst>
            <pc:docMk/>
            <pc:sldMk cId="1766084280" sldId="261"/>
            <ac:spMk id="3" creationId="{D2B99C2A-2F86-F345-282F-D8A965B2AB78}"/>
          </ac:spMkLst>
        </pc:spChg>
        <pc:spChg chg="add mod">
          <ac:chgData name="Murray Groves" userId="S::ij22909@bristol.ac.uk::b365397d-a9d2-48bd-9696-7edbc47179b0" providerId="AD" clId="Web-{D97C28CD-A42E-91F9-DCB9-8ACAFBF57E58}" dt="2025-03-27T12:36:45.611" v="335" actId="14100"/>
          <ac:spMkLst>
            <pc:docMk/>
            <pc:sldMk cId="1766084280" sldId="261"/>
            <ac:spMk id="5" creationId="{6A109604-EDA3-3940-002B-0F76D039149E}"/>
          </ac:spMkLst>
        </pc:spChg>
        <pc:picChg chg="add mod">
          <ac:chgData name="Murray Groves" userId="S::ij22909@bristol.ac.uk::b365397d-a9d2-48bd-9696-7edbc47179b0" providerId="AD" clId="Web-{D97C28CD-A42E-91F9-DCB9-8ACAFBF57E58}" dt="2025-03-27T12:36:37.142" v="331" actId="1076"/>
          <ac:picMkLst>
            <pc:docMk/>
            <pc:sldMk cId="1766084280" sldId="261"/>
            <ac:picMk id="4" creationId="{5CC72550-C7D8-03D5-C2AD-82F11F9CF3C2}"/>
          </ac:picMkLst>
        </pc:picChg>
      </pc:sldChg>
      <pc:sldChg chg="addSp delSp modSp add ord replId">
        <pc:chgData name="Murray Groves" userId="S::ij22909@bristol.ac.uk::b365397d-a9d2-48bd-9696-7edbc47179b0" providerId="AD" clId="Web-{D97C28CD-A42E-91F9-DCB9-8ACAFBF57E58}" dt="2025-03-27T12:37:12.129" v="341" actId="1076"/>
        <pc:sldMkLst>
          <pc:docMk/>
          <pc:sldMk cId="521104990" sldId="262"/>
        </pc:sldMkLst>
        <pc:spChg chg="mod">
          <ac:chgData name="Murray Groves" userId="S::ij22909@bristol.ac.uk::b365397d-a9d2-48bd-9696-7edbc47179b0" providerId="AD" clId="Web-{D97C28CD-A42E-91F9-DCB9-8ACAFBF57E58}" dt="2025-03-27T12:36:54.065" v="338" actId="20577"/>
          <ac:spMkLst>
            <pc:docMk/>
            <pc:sldMk cId="521104990" sldId="262"/>
            <ac:spMk id="5" creationId="{80BAD3EF-509D-994D-1B0E-E1386057EA83}"/>
          </ac:spMkLst>
        </pc:spChg>
        <pc:picChg chg="add mod">
          <ac:chgData name="Murray Groves" userId="S::ij22909@bristol.ac.uk::b365397d-a9d2-48bd-9696-7edbc47179b0" providerId="AD" clId="Web-{D97C28CD-A42E-91F9-DCB9-8ACAFBF57E58}" dt="2025-03-27T12:37:12.129" v="341" actId="1076"/>
          <ac:picMkLst>
            <pc:docMk/>
            <pc:sldMk cId="521104990" sldId="262"/>
            <ac:picMk id="2" creationId="{BA528125-889B-2026-D76E-DCEC5BC3ECB1}"/>
          </ac:picMkLst>
        </pc:picChg>
        <pc:picChg chg="del">
          <ac:chgData name="Murray Groves" userId="S::ij22909@bristol.ac.uk::b365397d-a9d2-48bd-9696-7edbc47179b0" providerId="AD" clId="Web-{D97C28CD-A42E-91F9-DCB9-8ACAFBF57E58}" dt="2025-03-27T12:36:54.486" v="339"/>
          <ac:picMkLst>
            <pc:docMk/>
            <pc:sldMk cId="521104990" sldId="262"/>
            <ac:picMk id="4" creationId="{42FD4DB1-E994-534D-1A1A-10308A554740}"/>
          </ac:picMkLst>
        </pc:picChg>
      </pc:sldChg>
      <pc:sldChg chg="addSp delSp modSp new">
        <pc:chgData name="Murray Groves" userId="S::ij22909@bristol.ac.uk::b365397d-a9d2-48bd-9696-7edbc47179b0" providerId="AD" clId="Web-{D97C28CD-A42E-91F9-DCB9-8ACAFBF57E58}" dt="2025-03-27T12:40:20.132" v="347" actId="14100"/>
        <pc:sldMkLst>
          <pc:docMk/>
          <pc:sldMk cId="2805603757" sldId="263"/>
        </pc:sldMkLst>
        <pc:spChg chg="del">
          <ac:chgData name="Murray Groves" userId="S::ij22909@bristol.ac.uk::b365397d-a9d2-48bd-9696-7edbc47179b0" providerId="AD" clId="Web-{D97C28CD-A42E-91F9-DCB9-8ACAFBF57E58}" dt="2025-03-27T12:39:48.491" v="344"/>
          <ac:spMkLst>
            <pc:docMk/>
            <pc:sldMk cId="2805603757" sldId="263"/>
            <ac:spMk id="2" creationId="{B017269A-9E88-D486-3C30-61B58E51727A}"/>
          </ac:spMkLst>
        </pc:spChg>
        <pc:spChg chg="del">
          <ac:chgData name="Murray Groves" userId="S::ij22909@bristol.ac.uk::b365397d-a9d2-48bd-9696-7edbc47179b0" providerId="AD" clId="Web-{D97C28CD-A42E-91F9-DCB9-8ACAFBF57E58}" dt="2025-03-27T12:39:48.491" v="343"/>
          <ac:spMkLst>
            <pc:docMk/>
            <pc:sldMk cId="2805603757" sldId="263"/>
            <ac:spMk id="3" creationId="{DF6943DE-2CCB-5214-6735-BCE13D2EF847}"/>
          </ac:spMkLst>
        </pc:spChg>
        <pc:picChg chg="add mod">
          <ac:chgData name="Murray Groves" userId="S::ij22909@bristol.ac.uk::b365397d-a9d2-48bd-9696-7edbc47179b0" providerId="AD" clId="Web-{D97C28CD-A42E-91F9-DCB9-8ACAFBF57E58}" dt="2025-03-27T12:40:20.132" v="347" actId="14100"/>
          <ac:picMkLst>
            <pc:docMk/>
            <pc:sldMk cId="2805603757" sldId="263"/>
            <ac:picMk id="4" creationId="{2D11077F-564B-00F8-BE87-6A028F842189}"/>
          </ac:picMkLst>
        </pc:picChg>
      </pc:sldChg>
      <pc:sldChg chg="addSp delSp modSp new">
        <pc:chgData name="Murray Groves" userId="S::ij22909@bristol.ac.uk::b365397d-a9d2-48bd-9696-7edbc47179b0" providerId="AD" clId="Web-{D97C28CD-A42E-91F9-DCB9-8ACAFBF57E58}" dt="2025-03-27T12:41:51.011" v="383" actId="14100"/>
        <pc:sldMkLst>
          <pc:docMk/>
          <pc:sldMk cId="2587896645" sldId="264"/>
        </pc:sldMkLst>
        <pc:spChg chg="del">
          <ac:chgData name="Murray Groves" userId="S::ij22909@bristol.ac.uk::b365397d-a9d2-48bd-9696-7edbc47179b0" providerId="AD" clId="Web-{D97C28CD-A42E-91F9-DCB9-8ACAFBF57E58}" dt="2025-03-27T12:41:37.556" v="380"/>
          <ac:spMkLst>
            <pc:docMk/>
            <pc:sldMk cId="2587896645" sldId="264"/>
            <ac:spMk id="2" creationId="{D801A175-C3AB-1B2B-F956-141712CE5097}"/>
          </ac:spMkLst>
        </pc:spChg>
        <pc:spChg chg="del">
          <ac:chgData name="Murray Groves" userId="S::ij22909@bristol.ac.uk::b365397d-a9d2-48bd-9696-7edbc47179b0" providerId="AD" clId="Web-{D97C28CD-A42E-91F9-DCB9-8ACAFBF57E58}" dt="2025-03-27T12:41:37.556" v="379"/>
          <ac:spMkLst>
            <pc:docMk/>
            <pc:sldMk cId="2587896645" sldId="264"/>
            <ac:spMk id="3" creationId="{A5E8E77C-DE5E-5E85-BD38-DB688D87B830}"/>
          </ac:spMkLst>
        </pc:spChg>
        <pc:picChg chg="add mod">
          <ac:chgData name="Murray Groves" userId="S::ij22909@bristol.ac.uk::b365397d-a9d2-48bd-9696-7edbc47179b0" providerId="AD" clId="Web-{D97C28CD-A42E-91F9-DCB9-8ACAFBF57E58}" dt="2025-03-27T12:41:51.011" v="383" actId="14100"/>
          <ac:picMkLst>
            <pc:docMk/>
            <pc:sldMk cId="2587896645" sldId="264"/>
            <ac:picMk id="4" creationId="{20F2EA47-84AC-C080-6C09-F1013E1450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F11DE-3F0D-2389-39C2-BDCACC662C43}"/>
              </a:ext>
            </a:extLst>
          </p:cNvPr>
          <p:cNvSpPr txBox="1"/>
          <p:nvPr/>
        </p:nvSpPr>
        <p:spPr>
          <a:xfrm>
            <a:off x="135801" y="165979"/>
            <a:ext cx="11362099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 dirty="0"/>
              <a:t>Fixed networking performance issues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New Horde list panel and horde info panel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Designed rat variation components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More report work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Started video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More GPU </a:t>
            </a:r>
            <a:r>
              <a:rPr lang="en-US" sz="3200" err="1"/>
              <a:t>optimisations</a:t>
            </a:r>
            <a:endParaRPr lang="en-US" sz="3200" dirty="0"/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Reduce frequency of rat updates as performance gets worse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Distribute bots among joined clients to spread out load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Added movement indicator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Designed ability icons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Limit testing (500k rats at 60fps)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SCALE TEST 2!</a:t>
            </a:r>
          </a:p>
          <a:p>
            <a:pPr marL="285750" indent="-285750">
              <a:buFont typeface="Calibri"/>
              <a:buChar char="-"/>
            </a:pPr>
            <a:r>
              <a:rPr lang="en-US" sz="3200" dirty="0"/>
              <a:t>Rewrite combat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50BF854-5C2B-6950-2D69-A02364D6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630" y="-14099"/>
            <a:ext cx="4519093" cy="6871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0D632-35A4-EBFD-4642-4A8AE653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" y="3537"/>
            <a:ext cx="7682148" cy="57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6BE2C-1EE1-ECEC-93A4-3A79FCBE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A1BD41E-49AE-2B14-9BFE-C527E9F7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1" y="409575"/>
            <a:ext cx="4038600" cy="6038850"/>
          </a:xfrm>
          <a:prstGeom prst="rect">
            <a:avLst/>
          </a:prstGeom>
        </p:spPr>
      </p:pic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9EF9373-FEEF-9C9F-6998-CA3EBCE5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76" y="371475"/>
            <a:ext cx="39052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0F2EA47-84AC-C080-6C09-F1013E14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" y="1169"/>
            <a:ext cx="11857020" cy="68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9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385F97-DD1A-00C0-54D9-38601F7D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3" t="6868" r="13497" b="67377"/>
          <a:stretch/>
        </p:blipFill>
        <p:spPr>
          <a:xfrm>
            <a:off x="-377" y="2184"/>
            <a:ext cx="6545136" cy="176150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ED2C1B-9911-4393-1343-7550091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79" r="-110" b="163"/>
          <a:stretch/>
        </p:blipFill>
        <p:spPr>
          <a:xfrm>
            <a:off x="3849232" y="1481546"/>
            <a:ext cx="8031940" cy="55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0B33C-0EF6-1373-204F-4EAC299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A7A1A-1AE1-1BA0-2AFE-7AAFCD97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" y="1634"/>
            <a:ext cx="12181436" cy="91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D1D-AF37-0083-804A-A3247785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BAD3EF-509D-994D-1B0E-E1386057EA83}"/>
              </a:ext>
            </a:extLst>
          </p:cNvPr>
          <p:cNvSpPr txBox="1"/>
          <p:nvPr/>
        </p:nvSpPr>
        <p:spPr>
          <a:xfrm>
            <a:off x="112901" y="271603"/>
            <a:ext cx="17378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Scale Test 1</a:t>
            </a:r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A528125-889B-2026-D76E-DCEC5BC3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83" y="0"/>
            <a:ext cx="10215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CC72550-C7D8-03D5-C2AD-82F11F9C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94" y="-75660"/>
            <a:ext cx="1018978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09604-EDA3-3940-002B-0F76D039149E}"/>
              </a:ext>
            </a:extLst>
          </p:cNvPr>
          <p:cNvSpPr txBox="1"/>
          <p:nvPr/>
        </p:nvSpPr>
        <p:spPr>
          <a:xfrm>
            <a:off x="112901" y="271603"/>
            <a:ext cx="17378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Scale Test 2</a:t>
            </a:r>
          </a:p>
        </p:txBody>
      </p:sp>
    </p:spTree>
    <p:extLst>
      <p:ext uri="{BB962C8B-B14F-4D97-AF65-F5344CB8AC3E}">
        <p14:creationId xmlns:p14="http://schemas.microsoft.com/office/powerpoint/2010/main" val="176608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2D11077F-564B-00F8-BE87-6A028F84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" y="-781"/>
            <a:ext cx="12151257" cy="68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11" ma:contentTypeDescription="Create a new document." ma:contentTypeScope="" ma:versionID="2e2f974d84648127d8edebaf9560322d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0d3e2b0b2ee333c6e585c521bd47aa46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c88713-63a1-4bcb-a68c-4998770568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336D2C-B91F-4F6E-951F-6C4C519193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88713-63a1-4bcb-a68c-49987705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89F4E8-370F-4957-A1BC-A3DC82AC61A7}">
  <ds:schemaRefs>
    <ds:schemaRef ds:uri="http://schemas.microsoft.com/office/2006/metadata/properties"/>
    <ds:schemaRef ds:uri="http://schemas.microsoft.com/office/infopath/2007/PartnerControls"/>
    <ds:schemaRef ds:uri="e6c88713-63a1-4bcb-a68c-4998770568c0"/>
  </ds:schemaRefs>
</ds:datastoreItem>
</file>

<file path=customXml/itemProps3.xml><?xml version="1.0" encoding="utf-8"?>
<ds:datastoreItem xmlns:ds="http://schemas.openxmlformats.org/officeDocument/2006/customXml" ds:itemID="{915242F5-4968-46B7-BA92-EB03EAD4D5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93</cp:revision>
  <dcterms:created xsi:type="dcterms:W3CDTF">2025-03-27T12:15:01Z</dcterms:created>
  <dcterms:modified xsi:type="dcterms:W3CDTF">2025-03-27T12:41:53Z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  <property fmtid="{D5CDD505-2E9C-101B-9397-08002B2CF9AE}" pid="3" name="MediaServiceImageTags">
    <vt:lpwstr/>
  </property>
</Properties>
</file>